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4" r:id="rId6"/>
    <p:sldId id="271" r:id="rId7"/>
    <p:sldId id="270" r:id="rId8"/>
    <p:sldId id="269" r:id="rId9"/>
    <p:sldId id="268" r:id="rId10"/>
    <p:sldId id="287" r:id="rId11"/>
    <p:sldId id="286" r:id="rId12"/>
    <p:sldId id="267" r:id="rId13"/>
    <p:sldId id="300" r:id="rId14"/>
    <p:sldId id="299" r:id="rId15"/>
    <p:sldId id="297" r:id="rId16"/>
    <p:sldId id="298" r:id="rId17"/>
    <p:sldId id="296" r:id="rId18"/>
    <p:sldId id="295" r:id="rId19"/>
    <p:sldId id="294" r:id="rId20"/>
    <p:sldId id="293" r:id="rId21"/>
    <p:sldId id="292" r:id="rId22"/>
    <p:sldId id="291" r:id="rId23"/>
    <p:sldId id="26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9923" y="5718855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825791" y="3418115"/>
            <a:ext cx="13960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920924" y="4509120"/>
            <a:ext cx="12708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7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920924" y="3429000"/>
            <a:ext cx="12708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77042" y="4509120"/>
            <a:ext cx="151470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04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8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626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6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45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85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1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46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6611" y="103259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içinde, başka bir sayının kaç defa bulunduğunu anlamak için yapılan işleme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07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3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53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569647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63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terimleri: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1)BÖLÜNEN: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Paylaştırılan, pay edilen.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456" y="242727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BÖLEN: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Paylaştıran, pay eden.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038" y="37170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BÖLÜN: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Paylaşımdan düşen pay.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4895" y="51533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KALAN: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edilemeyen, artan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9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9296" y="1578451"/>
            <a:ext cx="1321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4214" y="808269"/>
            <a:ext cx="163770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19296" y="2682157"/>
            <a:ext cx="13362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250560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1264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49118" y="620688"/>
            <a:ext cx="2574810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213753" y="2148318"/>
            <a:ext cx="2087589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28052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1751923" y="3063974"/>
            <a:ext cx="3396141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0" y="400506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işlemine en büyük basamak hangisi ise ondan başlarız.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7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BÖLMENİN SAĞLAMASI: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14908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309" y="980728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Bölmenin sağlamasını yaparken; bölen ile bölümü çarpar, kalan varsa ekleriz.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1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91883" y="620688"/>
            <a:ext cx="2532045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4623" y="449094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4732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96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12093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31047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5570" y="4610932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9251" y="4995653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6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920924" y="3429000"/>
            <a:ext cx="12708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920924" y="4509120"/>
            <a:ext cx="12708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03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563</Words>
  <Application>Microsoft Office PowerPoint</Application>
  <PresentationFormat>Ekran Gösterisi (4:3)</PresentationFormat>
  <Paragraphs>327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22</cp:revision>
  <dcterms:created xsi:type="dcterms:W3CDTF">2013-01-19T06:45:43Z</dcterms:created>
  <dcterms:modified xsi:type="dcterms:W3CDTF">2013-07-13T09:58:36Z</dcterms:modified>
</cp:coreProperties>
</file>